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87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56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86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84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52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79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81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79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06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10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01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1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intesieso1.weebly.com/uploads/9/6/2/6/9626915/parc_c-ori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505" y="332656"/>
            <a:ext cx="6048671" cy="642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10 Conector recto de flecha"/>
          <p:cNvCxnSpPr/>
          <p:nvPr/>
        </p:nvCxnSpPr>
        <p:spPr>
          <a:xfrm flipV="1">
            <a:off x="3203848" y="4293096"/>
            <a:ext cx="208823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4427984" y="2276872"/>
            <a:ext cx="2016224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 flipV="1">
            <a:off x="4247964" y="3789040"/>
            <a:ext cx="1692188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V="1">
            <a:off x="5940152" y="3933056"/>
            <a:ext cx="0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 flipV="1">
            <a:off x="4427984" y="3140968"/>
            <a:ext cx="1872208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H="1" flipV="1">
            <a:off x="2987824" y="4689140"/>
            <a:ext cx="3456384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V="1">
            <a:off x="5094058" y="836712"/>
            <a:ext cx="558062" cy="4464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775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Maristes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</dc:creator>
  <cp:lastModifiedBy>Usuari</cp:lastModifiedBy>
  <cp:revision>2</cp:revision>
  <dcterms:created xsi:type="dcterms:W3CDTF">2013-03-22T14:39:11Z</dcterms:created>
  <dcterms:modified xsi:type="dcterms:W3CDTF">2013-03-22T14:54:01Z</dcterms:modified>
</cp:coreProperties>
</file>